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41"/>
  </p:normalViewPr>
  <p:slideViewPr>
    <p:cSldViewPr snapToGrid="0" snapToObjects="1">
      <p:cViewPr varScale="1">
        <p:scale>
          <a:sx n="160" d="100"/>
          <a:sy n="160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C975A-ED8D-D441-B0E4-91D8AEB65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22F9A-9572-904F-BA62-D719569A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99C21-460B-3E43-A7D2-5E55B6C2A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E63FB-B4E6-E844-83F7-87C65CD77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4097A-35E7-EA4F-B0F0-2A8455AF6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6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D3783-59A2-3143-9B5D-9240B0C8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002AF-E564-E242-8964-8C2DC0301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69AEF-E24A-2C4A-BFBE-C740088A0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0CECC-7CE0-EA4B-9D90-E5CE52252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CE148-9C65-D940-A9BE-910705DC1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591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329AE-CA51-024A-BD04-687990C810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BE62CA-740E-4C42-8516-4659F3DB7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38226-2658-5C42-BEE0-7EF931A9A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11AA-0551-F343-AC86-60AFEA545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CF1B3-715E-F546-B3A3-7584BC5C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97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6C70-A3F1-6249-A09A-EA08123E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56368-A3D7-C24D-AF81-0D60A86EC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07B80-D32A-D44D-AA00-BB973C6B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990E-13A9-1E4D-90A2-F0FEAA1F6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1B0C8-BBF7-8D47-95C0-61C825D4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074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0038D-CFD5-1A42-8F75-20FC9DDB0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FA49E-7305-F140-B2D4-2FCC114ED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53262-A196-DF40-BDE2-ECCD1045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F59AE-4043-3248-8B0D-C6FE18A00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3ED24-88BB-FA4B-B60F-A15FD2335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70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CC8D-436E-084A-9F46-9436CE7B3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F938B-5039-9844-9586-BF4190230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5E507-1283-2D4E-ABC8-8C82187D3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213B8-6B29-9D4D-921F-89A186E5D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10DB8-2A08-0D4A-9C0B-38AEC8D4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A36A7-D6BE-2C4F-B871-DBE723255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3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B193D-39A7-EB4E-8E0F-4E6E3FBBE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5B0BB-1F0E-0444-99F9-49AEA87CA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D9403-94BA-7845-BD0E-0EF124588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8E6819-0161-7E4E-A979-43673CB17D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217736-C8C2-5640-B414-5FFE48882D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2E501E-7FF3-1246-BEE0-DF95344F3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E2270-B2F5-354C-884F-56746AA0D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A2AD66-B8E6-5C4C-A3AF-C165D40FF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48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A76FC-DB59-5A48-BEB7-2171ECDEC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4B0BDF-5202-CD4A-9F8B-A1519B8A6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9FA1A8-E726-7A4F-AB8D-EDBBB969D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F5D6F-B650-B84A-9764-B9E28CC46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8B7A3C-4806-7548-93F3-7A05CAD2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8A9675-333C-9B40-A048-13B800C9A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BA140-EBDE-2A4B-8C13-92A83C556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0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B36E8-36F3-3F40-83D8-F51D3038C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F8C7-8DE2-7B44-A1CF-D4D8C5711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B7220D-7013-E047-9920-EE315488D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4AB4A-CFF7-3E4E-967B-9D09E4B9C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5FB43-D1E7-564E-8D19-0A2CD2DDE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667E4-797B-1E47-A01E-DD6AC2148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908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22CA5-FEA0-164C-9E80-1AA78405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31EB8B-099C-FA4F-A571-70CE09C710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FDCE1-D78E-0C44-BE4D-BB2D84F94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D5A06F-6FDE-674D-ABFB-E463F319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BC276-7482-FE42-AF9C-5981A339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FC171-8939-2A41-B793-5069957B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66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C12F14-F4F0-2748-8974-DDA1412F1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FE576-AA72-FF4C-9EB2-44EF4278F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67BF4-5DFE-8E4F-9A57-52A9BB4286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C85D3-90E8-FE4F-AF9D-5BFC2C7EFA72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732B2-D024-124E-AE36-AA8FF2320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781C8-56A5-7947-BFF5-25FD412873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2F8AA-687C-B344-AFFD-60484D8B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7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54A6F7-CC2F-DA49-B1D6-F27375314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75B27E-EE1C-2744-917F-723EB9549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algn="l"/>
            <a:r>
              <a:rPr lang="en-US" spc="600" dirty="0">
                <a:solidFill>
                  <a:srgbClr val="FFFFFF"/>
                </a:solidFill>
                <a:latin typeface="Avenir Book" panose="02000503020000020003" pitchFamily="2" charset="0"/>
                <a:ea typeface="Gulim" panose="020B0600000101010101" pitchFamily="34" charset="-127"/>
              </a:rPr>
              <a:t>SELECTIVE </a:t>
            </a:r>
            <a:br>
              <a:rPr lang="en-US" spc="600" dirty="0">
                <a:solidFill>
                  <a:srgbClr val="FFFFFF"/>
                </a:solidFill>
                <a:latin typeface="Avenir Book" panose="02000503020000020003" pitchFamily="2" charset="0"/>
                <a:ea typeface="Gulim" panose="020B0600000101010101" pitchFamily="34" charset="-127"/>
              </a:rPr>
            </a:br>
            <a:r>
              <a:rPr lang="en-US" spc="600" dirty="0">
                <a:solidFill>
                  <a:srgbClr val="FFFFFF"/>
                </a:solidFill>
                <a:latin typeface="Avenir Book" panose="02000503020000020003" pitchFamily="2" charset="0"/>
                <a:ea typeface="Gulim" panose="020B0600000101010101" pitchFamily="34" charset="-127"/>
              </a:rPr>
              <a:t>SEARCH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0D13F-4654-4B48-859B-0FBC9F200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algn="l"/>
            <a:r>
              <a:rPr lang="en-US" sz="2350" dirty="0">
                <a:solidFill>
                  <a:srgbClr val="FFFFFF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Partitioning Data into Shards for</a:t>
            </a:r>
            <a:br>
              <a:rPr lang="en-US" sz="2350" dirty="0">
                <a:solidFill>
                  <a:srgbClr val="FFFFFF"/>
                </a:solidFill>
                <a:latin typeface="Gulim" panose="020B0600000101010101" pitchFamily="34" charset="-127"/>
                <a:ea typeface="Gulim" panose="020B0600000101010101" pitchFamily="34" charset="-127"/>
              </a:rPr>
            </a:br>
            <a:r>
              <a:rPr lang="en-US" sz="2350" dirty="0">
                <a:solidFill>
                  <a:srgbClr val="FFFFFF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Lightweight Retrieval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B6FE25-AD02-7944-AE13-A5D44DC19168}"/>
              </a:ext>
            </a:extLst>
          </p:cNvPr>
          <p:cNvCxnSpPr>
            <a:cxnSpLocks/>
          </p:cNvCxnSpPr>
          <p:nvPr/>
        </p:nvCxnSpPr>
        <p:spPr>
          <a:xfrm>
            <a:off x="1637969" y="4022880"/>
            <a:ext cx="44580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415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6FCBEA-0711-D64B-88D4-433363BA5B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3D50D-D7BF-DF49-B9DF-03264CF79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What is it?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BFBF0-0C16-844C-8E58-EBECFB24C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Gulim" panose="020B0600000101010101" pitchFamily="34" charset="-127"/>
                <a:ea typeface="Gulim" panose="020B0600000101010101" pitchFamily="34" charset="-127"/>
              </a:rPr>
              <a:t>Selective search is a modern distributed search architecture designed to reduce the computational cost of large-scale search. Selective search creates topical shards that are deliberately content-skewed, placing highly similar documents together in the same shard.</a:t>
            </a:r>
          </a:p>
        </p:txBody>
      </p:sp>
    </p:spTree>
    <p:extLst>
      <p:ext uri="{BB962C8B-B14F-4D97-AF65-F5344CB8AC3E}">
        <p14:creationId xmlns:p14="http://schemas.microsoft.com/office/powerpoint/2010/main" val="181551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275589-6A05-8744-AB09-899B65298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4B0B15-5CFB-F844-978A-1BDC3284F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What’s Being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4E323-C7C4-6044-89CE-DF2B6CCB6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We’re measuring the accuracy of K-Means clustering against an older title oriented design for Wikipedia Dataset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Stochastic had a success rate of 6.25% (</a:t>
            </a:r>
            <a:r>
              <a:rPr lang="en-US" i="1" dirty="0">
                <a:solidFill>
                  <a:srgbClr val="FFFFFF"/>
                </a:solidFill>
              </a:rPr>
              <a:t>given 4 clusters</a:t>
            </a:r>
            <a:r>
              <a:rPr lang="en-US" dirty="0">
                <a:solidFill>
                  <a:srgbClr val="FFFFFF"/>
                </a:solidFill>
              </a:rPr>
              <a:t>)</a:t>
            </a:r>
          </a:p>
          <a:p>
            <a:r>
              <a:rPr lang="en-US" dirty="0">
                <a:solidFill>
                  <a:srgbClr val="FFFFFF"/>
                </a:solidFill>
              </a:rPr>
              <a:t>K-Means had a success rate of 48.15%</a:t>
            </a:r>
          </a:p>
        </p:txBody>
      </p:sp>
    </p:spTree>
    <p:extLst>
      <p:ext uri="{BB962C8B-B14F-4D97-AF65-F5344CB8AC3E}">
        <p14:creationId xmlns:p14="http://schemas.microsoft.com/office/powerpoint/2010/main" val="108754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D4BFC-1E2F-4943-81ED-585BD30A51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E78DAD-DC97-A547-BCDC-0A71131E8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19484-62B2-5E4D-BD50-78DE4EAE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14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88</Words>
  <Application>Microsoft Macintosh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Gulim</vt:lpstr>
      <vt:lpstr>Arial</vt:lpstr>
      <vt:lpstr>Avenir Book</vt:lpstr>
      <vt:lpstr>Calibri</vt:lpstr>
      <vt:lpstr>Calibri Light</vt:lpstr>
      <vt:lpstr>Office Theme</vt:lpstr>
      <vt:lpstr>SELECTIVE  SEARCH </vt:lpstr>
      <vt:lpstr>What is it?</vt:lpstr>
      <vt:lpstr>What’s Being Testing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SELECTIVE  SEARCH </dc:title>
  <dc:creator>Clayton Bond</dc:creator>
  <cp:lastModifiedBy>Clayton Bond</cp:lastModifiedBy>
  <cp:revision>1</cp:revision>
  <dcterms:created xsi:type="dcterms:W3CDTF">2019-05-10T06:28:48Z</dcterms:created>
  <dcterms:modified xsi:type="dcterms:W3CDTF">2019-05-10T18:38:29Z</dcterms:modified>
</cp:coreProperties>
</file>